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833" autoAdjust="0"/>
    <p:restoredTop sz="94610"/>
  </p:normalViewPr>
  <p:slideViewPr>
    <p:cSldViewPr snapToGrid="0" snapToObjects="1">
      <p:cViewPr>
        <p:scale>
          <a:sx n="66" d="100"/>
          <a:sy n="66" d="100"/>
        </p:scale>
        <p:origin x="139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ushra Fatima" userId="651079ddba5a4dd5" providerId="LiveId" clId="{86CDBB4E-5225-48A8-ACA9-30BF02935427}"/>
    <pc:docChg chg="undo custSel modSld">
      <pc:chgData name="Bushra Fatima" userId="651079ddba5a4dd5" providerId="LiveId" clId="{86CDBB4E-5225-48A8-ACA9-30BF02935427}" dt="2024-05-03T05:50:34.464" v="409" actId="20577"/>
      <pc:docMkLst>
        <pc:docMk/>
      </pc:docMkLst>
      <pc:sldChg chg="delSp modSp mod">
        <pc:chgData name="Bushra Fatima" userId="651079ddba5a4dd5" providerId="LiveId" clId="{86CDBB4E-5225-48A8-ACA9-30BF02935427}" dt="2024-05-03T05:46:48.146" v="324" actId="14100"/>
        <pc:sldMkLst>
          <pc:docMk/>
          <pc:sldMk cId="0" sldId="256"/>
        </pc:sldMkLst>
        <pc:spChg chg="mod">
          <ac:chgData name="Bushra Fatima" userId="651079ddba5a4dd5" providerId="LiveId" clId="{86CDBB4E-5225-48A8-ACA9-30BF02935427}" dt="2024-05-03T05:44:57.599" v="256" actId="20577"/>
          <ac:spMkLst>
            <pc:docMk/>
            <pc:sldMk cId="0" sldId="256"/>
            <ac:spMk id="3" creationId="{00000000-0000-0000-0000-000000000000}"/>
          </ac:spMkLst>
        </pc:spChg>
        <pc:spChg chg="mod">
          <ac:chgData name="Bushra Fatima" userId="651079ddba5a4dd5" providerId="LiveId" clId="{86CDBB4E-5225-48A8-ACA9-30BF02935427}" dt="2024-05-03T05:46:26.958" v="322" actId="255"/>
          <ac:spMkLst>
            <pc:docMk/>
            <pc:sldMk cId="0" sldId="256"/>
            <ac:spMk id="5" creationId="{00000000-0000-0000-0000-000000000000}"/>
          </ac:spMkLst>
        </pc:spChg>
        <pc:spChg chg="mod">
          <ac:chgData name="Bushra Fatima" userId="651079ddba5a4dd5" providerId="LiveId" clId="{86CDBB4E-5225-48A8-ACA9-30BF02935427}" dt="2024-05-03T05:46:10.144" v="319" actId="20577"/>
          <ac:spMkLst>
            <pc:docMk/>
            <pc:sldMk cId="0" sldId="256"/>
            <ac:spMk id="6" creationId="{00000000-0000-0000-0000-000000000000}"/>
          </ac:spMkLst>
        </pc:spChg>
        <pc:spChg chg="mod">
          <ac:chgData name="Bushra Fatima" userId="651079ddba5a4dd5" providerId="LiveId" clId="{86CDBB4E-5225-48A8-ACA9-30BF02935427}" dt="2024-05-03T05:46:48.146" v="324" actId="14100"/>
          <ac:spMkLst>
            <pc:docMk/>
            <pc:sldMk cId="0" sldId="256"/>
            <ac:spMk id="7" creationId="{00000000-0000-0000-0000-000000000000}"/>
          </ac:spMkLst>
        </pc:spChg>
        <pc:picChg chg="mod">
          <ac:chgData name="Bushra Fatima" userId="651079ddba5a4dd5" providerId="LiveId" clId="{86CDBB4E-5225-48A8-ACA9-30BF02935427}" dt="2024-05-03T05:44:13.295" v="243" actId="14100"/>
          <ac:picMkLst>
            <pc:docMk/>
            <pc:sldMk cId="0" sldId="256"/>
            <ac:picMk id="4" creationId="{00000000-0000-0000-0000-000000000000}"/>
          </ac:picMkLst>
        </pc:picChg>
        <pc:picChg chg="del">
          <ac:chgData name="Bushra Fatima" userId="651079ddba5a4dd5" providerId="LiveId" clId="{86CDBB4E-5225-48A8-ACA9-30BF02935427}" dt="2024-04-26T08:45:41.652" v="1" actId="478"/>
          <ac:picMkLst>
            <pc:docMk/>
            <pc:sldMk cId="0" sldId="256"/>
            <ac:picMk id="8" creationId="{00000000-0000-0000-0000-000000000000}"/>
          </ac:picMkLst>
        </pc:picChg>
      </pc:sldChg>
      <pc:sldChg chg="delSp modSp mod">
        <pc:chgData name="Bushra Fatima" userId="651079ddba5a4dd5" providerId="LiveId" clId="{86CDBB4E-5225-48A8-ACA9-30BF02935427}" dt="2024-04-26T14:36:46.092" v="83" actId="2711"/>
        <pc:sldMkLst>
          <pc:docMk/>
          <pc:sldMk cId="0" sldId="257"/>
        </pc:sldMkLst>
        <pc:spChg chg="mod">
          <ac:chgData name="Bushra Fatima" userId="651079ddba5a4dd5" providerId="LiveId" clId="{86CDBB4E-5225-48A8-ACA9-30BF02935427}" dt="2024-04-26T14:36:08.834" v="79" actId="1076"/>
          <ac:spMkLst>
            <pc:docMk/>
            <pc:sldMk cId="0" sldId="257"/>
            <ac:spMk id="3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34:25.851" v="66" actId="2711"/>
          <ac:spMkLst>
            <pc:docMk/>
            <pc:sldMk cId="0" sldId="257"/>
            <ac:spMk id="4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34:44.583" v="69" actId="2711"/>
          <ac:spMkLst>
            <pc:docMk/>
            <pc:sldMk cId="0" sldId="257"/>
            <ac:spMk id="6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36:17.968" v="80" actId="2711"/>
          <ac:spMkLst>
            <pc:docMk/>
            <pc:sldMk cId="0" sldId="257"/>
            <ac:spMk id="7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35:30.262" v="75" actId="2711"/>
          <ac:spMkLst>
            <pc:docMk/>
            <pc:sldMk cId="0" sldId="257"/>
            <ac:spMk id="9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36:31.314" v="81" actId="2711"/>
          <ac:spMkLst>
            <pc:docMk/>
            <pc:sldMk cId="0" sldId="257"/>
            <ac:spMk id="10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35:48.543" v="76" actId="2711"/>
          <ac:spMkLst>
            <pc:docMk/>
            <pc:sldMk cId="0" sldId="257"/>
            <ac:spMk id="12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36:37.993" v="82" actId="2711"/>
          <ac:spMkLst>
            <pc:docMk/>
            <pc:sldMk cId="0" sldId="257"/>
            <ac:spMk id="13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36:05.147" v="78" actId="2711"/>
          <ac:spMkLst>
            <pc:docMk/>
            <pc:sldMk cId="0" sldId="257"/>
            <ac:spMk id="15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36:46.092" v="83" actId="2711"/>
          <ac:spMkLst>
            <pc:docMk/>
            <pc:sldMk cId="0" sldId="257"/>
            <ac:spMk id="16" creationId="{00000000-0000-0000-0000-000000000000}"/>
          </ac:spMkLst>
        </pc:spChg>
        <pc:picChg chg="del">
          <ac:chgData name="Bushra Fatima" userId="651079ddba5a4dd5" providerId="LiveId" clId="{86CDBB4E-5225-48A8-ACA9-30BF02935427}" dt="2024-04-26T08:45:48.911" v="2" actId="478"/>
          <ac:picMkLst>
            <pc:docMk/>
            <pc:sldMk cId="0" sldId="257"/>
            <ac:picMk id="17" creationId="{00000000-0000-0000-0000-000000000000}"/>
          </ac:picMkLst>
        </pc:picChg>
      </pc:sldChg>
      <pc:sldChg chg="delSp modSp mod">
        <pc:chgData name="Bushra Fatima" userId="651079ddba5a4dd5" providerId="LiveId" clId="{86CDBB4E-5225-48A8-ACA9-30BF02935427}" dt="2024-05-03T05:50:34.464" v="409" actId="20577"/>
        <pc:sldMkLst>
          <pc:docMk/>
          <pc:sldMk cId="0" sldId="258"/>
        </pc:sldMkLst>
        <pc:spChg chg="mod">
          <ac:chgData name="Bushra Fatima" userId="651079ddba5a4dd5" providerId="LiveId" clId="{86CDBB4E-5225-48A8-ACA9-30BF02935427}" dt="2024-05-03T05:49:15.906" v="370" actId="1076"/>
          <ac:spMkLst>
            <pc:docMk/>
            <pc:sldMk cId="0" sldId="258"/>
            <ac:spMk id="3" creationId="{00000000-0000-0000-0000-000000000000}"/>
          </ac:spMkLst>
        </pc:spChg>
        <pc:spChg chg="mod">
          <ac:chgData name="Bushra Fatima" userId="651079ddba5a4dd5" providerId="LiveId" clId="{86CDBB4E-5225-48A8-ACA9-30BF02935427}" dt="2024-05-03T05:48:32.903" v="342" actId="123"/>
          <ac:spMkLst>
            <pc:docMk/>
            <pc:sldMk cId="0" sldId="258"/>
            <ac:spMk id="4" creationId="{00000000-0000-0000-0000-000000000000}"/>
          </ac:spMkLst>
        </pc:spChg>
        <pc:spChg chg="mod">
          <ac:chgData name="Bushra Fatima" userId="651079ddba5a4dd5" providerId="LiveId" clId="{86CDBB4E-5225-48A8-ACA9-30BF02935427}" dt="2024-05-03T05:49:01.625" v="369" actId="20577"/>
          <ac:spMkLst>
            <pc:docMk/>
            <pc:sldMk cId="0" sldId="258"/>
            <ac:spMk id="6" creationId="{00000000-0000-0000-0000-000000000000}"/>
          </ac:spMkLst>
        </pc:spChg>
        <pc:spChg chg="mod">
          <ac:chgData name="Bushra Fatima" userId="651079ddba5a4dd5" providerId="LiveId" clId="{86CDBB4E-5225-48A8-ACA9-30BF02935427}" dt="2024-05-03T05:49:24.319" v="373" actId="122"/>
          <ac:spMkLst>
            <pc:docMk/>
            <pc:sldMk cId="0" sldId="258"/>
            <ac:spMk id="8" creationId="{00000000-0000-0000-0000-000000000000}"/>
          </ac:spMkLst>
        </pc:spChg>
        <pc:spChg chg="mod">
          <ac:chgData name="Bushra Fatima" userId="651079ddba5a4dd5" providerId="LiveId" clId="{86CDBB4E-5225-48A8-ACA9-30BF02935427}" dt="2024-05-03T05:49:39.492" v="382" actId="20577"/>
          <ac:spMkLst>
            <pc:docMk/>
            <pc:sldMk cId="0" sldId="258"/>
            <ac:spMk id="10" creationId="{00000000-0000-0000-0000-000000000000}"/>
          </ac:spMkLst>
        </pc:spChg>
        <pc:spChg chg="mod">
          <ac:chgData name="Bushra Fatima" userId="651079ddba5a4dd5" providerId="LiveId" clId="{86CDBB4E-5225-48A8-ACA9-30BF02935427}" dt="2024-05-03T05:49:54.028" v="383" actId="122"/>
          <ac:spMkLst>
            <pc:docMk/>
            <pc:sldMk cId="0" sldId="258"/>
            <ac:spMk id="12" creationId="{00000000-0000-0000-0000-000000000000}"/>
          </ac:spMkLst>
        </pc:spChg>
        <pc:spChg chg="mod">
          <ac:chgData name="Bushra Fatima" userId="651079ddba5a4dd5" providerId="LiveId" clId="{86CDBB4E-5225-48A8-ACA9-30BF02935427}" dt="2024-05-03T05:50:09.939" v="389" actId="20577"/>
          <ac:spMkLst>
            <pc:docMk/>
            <pc:sldMk cId="0" sldId="258"/>
            <ac:spMk id="14" creationId="{00000000-0000-0000-0000-000000000000}"/>
          </ac:spMkLst>
        </pc:spChg>
        <pc:spChg chg="mod">
          <ac:chgData name="Bushra Fatima" userId="651079ddba5a4dd5" providerId="LiveId" clId="{86CDBB4E-5225-48A8-ACA9-30BF02935427}" dt="2024-05-03T05:50:34.464" v="409" actId="20577"/>
          <ac:spMkLst>
            <pc:docMk/>
            <pc:sldMk cId="0" sldId="258"/>
            <ac:spMk id="16" creationId="{00000000-0000-0000-0000-000000000000}"/>
          </ac:spMkLst>
        </pc:spChg>
        <pc:picChg chg="del">
          <ac:chgData name="Bushra Fatima" userId="651079ddba5a4dd5" providerId="LiveId" clId="{86CDBB4E-5225-48A8-ACA9-30BF02935427}" dt="2024-04-26T08:45:52.157" v="3" actId="478"/>
          <ac:picMkLst>
            <pc:docMk/>
            <pc:sldMk cId="0" sldId="258"/>
            <ac:picMk id="20" creationId="{00000000-0000-0000-0000-000000000000}"/>
          </ac:picMkLst>
        </pc:picChg>
      </pc:sldChg>
      <pc:sldChg chg="delSp modSp mod">
        <pc:chgData name="Bushra Fatima" userId="651079ddba5a4dd5" providerId="LiveId" clId="{86CDBB4E-5225-48A8-ACA9-30BF02935427}" dt="2024-04-26T14:38:45.732" v="98" actId="2711"/>
        <pc:sldMkLst>
          <pc:docMk/>
          <pc:sldMk cId="0" sldId="259"/>
        </pc:sldMkLst>
        <pc:spChg chg="mod">
          <ac:chgData name="Bushra Fatima" userId="651079ddba5a4dd5" providerId="LiveId" clId="{86CDBB4E-5225-48A8-ACA9-30BF02935427}" dt="2024-04-26T14:38:27.168" v="97" actId="1076"/>
          <ac:spMkLst>
            <pc:docMk/>
            <pc:sldMk cId="0" sldId="259"/>
            <ac:spMk id="3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37:03.553" v="84" actId="2711"/>
          <ac:spMkLst>
            <pc:docMk/>
            <pc:sldMk cId="0" sldId="259"/>
            <ac:spMk id="4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37:14.296" v="85" actId="2711"/>
          <ac:spMkLst>
            <pc:docMk/>
            <pc:sldMk cId="0" sldId="259"/>
            <ac:spMk id="6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38:00.419" v="91" actId="2711"/>
          <ac:spMkLst>
            <pc:docMk/>
            <pc:sldMk cId="0" sldId="259"/>
            <ac:spMk id="7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37:32.424" v="88" actId="2711"/>
          <ac:spMkLst>
            <pc:docMk/>
            <pc:sldMk cId="0" sldId="259"/>
            <ac:spMk id="9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38:06.222" v="92" actId="2711"/>
          <ac:spMkLst>
            <pc:docMk/>
            <pc:sldMk cId="0" sldId="259"/>
            <ac:spMk id="10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37:44.863" v="89" actId="2711"/>
          <ac:spMkLst>
            <pc:docMk/>
            <pc:sldMk cId="0" sldId="259"/>
            <ac:spMk id="12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38:12.724" v="93" actId="2711"/>
          <ac:spMkLst>
            <pc:docMk/>
            <pc:sldMk cId="0" sldId="259"/>
            <ac:spMk id="13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37:52.459" v="90" actId="2711"/>
          <ac:spMkLst>
            <pc:docMk/>
            <pc:sldMk cId="0" sldId="259"/>
            <ac:spMk id="15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38:45.732" v="98" actId="2711"/>
          <ac:spMkLst>
            <pc:docMk/>
            <pc:sldMk cId="0" sldId="259"/>
            <ac:spMk id="16" creationId="{00000000-0000-0000-0000-000000000000}"/>
          </ac:spMkLst>
        </pc:spChg>
        <pc:picChg chg="del">
          <ac:chgData name="Bushra Fatima" userId="651079ddba5a4dd5" providerId="LiveId" clId="{86CDBB4E-5225-48A8-ACA9-30BF02935427}" dt="2024-04-26T08:45:56.570" v="4" actId="478"/>
          <ac:picMkLst>
            <pc:docMk/>
            <pc:sldMk cId="0" sldId="259"/>
            <ac:picMk id="17" creationId="{00000000-0000-0000-0000-000000000000}"/>
          </ac:picMkLst>
        </pc:picChg>
      </pc:sldChg>
      <pc:sldChg chg="delSp mod">
        <pc:chgData name="Bushra Fatima" userId="651079ddba5a4dd5" providerId="LiveId" clId="{86CDBB4E-5225-48A8-ACA9-30BF02935427}" dt="2024-04-26T08:45:59.844" v="5" actId="478"/>
        <pc:sldMkLst>
          <pc:docMk/>
          <pc:sldMk cId="0" sldId="260"/>
        </pc:sldMkLst>
        <pc:picChg chg="del">
          <ac:chgData name="Bushra Fatima" userId="651079ddba5a4dd5" providerId="LiveId" clId="{86CDBB4E-5225-48A8-ACA9-30BF02935427}" dt="2024-04-26T08:45:59.844" v="5" actId="478"/>
          <ac:picMkLst>
            <pc:docMk/>
            <pc:sldMk cId="0" sldId="260"/>
            <ac:picMk id="8" creationId="{00000000-0000-0000-0000-000000000000}"/>
          </ac:picMkLst>
        </pc:picChg>
      </pc:sldChg>
      <pc:sldChg chg="delSp mod">
        <pc:chgData name="Bushra Fatima" userId="651079ddba5a4dd5" providerId="LiveId" clId="{86CDBB4E-5225-48A8-ACA9-30BF02935427}" dt="2024-04-26T08:46:04.206" v="6" actId="478"/>
        <pc:sldMkLst>
          <pc:docMk/>
          <pc:sldMk cId="0" sldId="261"/>
        </pc:sldMkLst>
        <pc:picChg chg="del">
          <ac:chgData name="Bushra Fatima" userId="651079ddba5a4dd5" providerId="LiveId" clId="{86CDBB4E-5225-48A8-ACA9-30BF02935427}" dt="2024-04-26T08:46:04.206" v="6" actId="478"/>
          <ac:picMkLst>
            <pc:docMk/>
            <pc:sldMk cId="0" sldId="261"/>
            <ac:picMk id="8" creationId="{00000000-0000-0000-0000-000000000000}"/>
          </ac:picMkLst>
        </pc:picChg>
      </pc:sldChg>
      <pc:sldChg chg="delSp mod">
        <pc:chgData name="Bushra Fatima" userId="651079ddba5a4dd5" providerId="LiveId" clId="{86CDBB4E-5225-48A8-ACA9-30BF02935427}" dt="2024-04-26T08:46:09.563" v="7" actId="478"/>
        <pc:sldMkLst>
          <pc:docMk/>
          <pc:sldMk cId="0" sldId="262"/>
        </pc:sldMkLst>
        <pc:picChg chg="del">
          <ac:chgData name="Bushra Fatima" userId="651079ddba5a4dd5" providerId="LiveId" clId="{86CDBB4E-5225-48A8-ACA9-30BF02935427}" dt="2024-04-26T08:46:09.563" v="7" actId="478"/>
          <ac:picMkLst>
            <pc:docMk/>
            <pc:sldMk cId="0" sldId="262"/>
            <ac:picMk id="8" creationId="{00000000-0000-0000-0000-000000000000}"/>
          </ac:picMkLst>
        </pc:picChg>
      </pc:sldChg>
      <pc:sldChg chg="delSp mod">
        <pc:chgData name="Bushra Fatima" userId="651079ddba5a4dd5" providerId="LiveId" clId="{86CDBB4E-5225-48A8-ACA9-30BF02935427}" dt="2024-04-26T08:46:13.588" v="8" actId="478"/>
        <pc:sldMkLst>
          <pc:docMk/>
          <pc:sldMk cId="0" sldId="263"/>
        </pc:sldMkLst>
        <pc:picChg chg="del">
          <ac:chgData name="Bushra Fatima" userId="651079ddba5a4dd5" providerId="LiveId" clId="{86CDBB4E-5225-48A8-ACA9-30BF02935427}" dt="2024-04-26T08:46:13.588" v="8" actId="478"/>
          <ac:picMkLst>
            <pc:docMk/>
            <pc:sldMk cId="0" sldId="263"/>
            <ac:picMk id="8" creationId="{00000000-0000-0000-0000-000000000000}"/>
          </ac:picMkLst>
        </pc:picChg>
      </pc:sldChg>
      <pc:sldChg chg="delSp modSp mod">
        <pc:chgData name="Bushra Fatima" userId="651079ddba5a4dd5" providerId="LiveId" clId="{86CDBB4E-5225-48A8-ACA9-30BF02935427}" dt="2024-04-26T14:39:01.522" v="99" actId="2711"/>
        <pc:sldMkLst>
          <pc:docMk/>
          <pc:sldMk cId="0" sldId="264"/>
        </pc:sldMkLst>
        <pc:spChg chg="mod">
          <ac:chgData name="Bushra Fatima" userId="651079ddba5a4dd5" providerId="LiveId" clId="{86CDBB4E-5225-48A8-ACA9-30BF02935427}" dt="2024-04-26T14:25:30.196" v="30" actId="1076"/>
          <ac:spMkLst>
            <pc:docMk/>
            <pc:sldMk cId="0" sldId="264"/>
            <ac:spMk id="3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24:33.535" v="22" actId="2711"/>
          <ac:spMkLst>
            <pc:docMk/>
            <pc:sldMk cId="0" sldId="264"/>
            <ac:spMk id="5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24:44.191" v="23" actId="2711"/>
          <ac:spMkLst>
            <pc:docMk/>
            <pc:sldMk cId="0" sldId="264"/>
            <ac:spMk id="8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25:09.689" v="27" actId="2711"/>
          <ac:spMkLst>
            <pc:docMk/>
            <pc:sldMk cId="0" sldId="264"/>
            <ac:spMk id="9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39:01.522" v="99" actId="2711"/>
          <ac:spMkLst>
            <pc:docMk/>
            <pc:sldMk cId="0" sldId="264"/>
            <ac:spMk id="12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25:25.726" v="29" actId="2711"/>
          <ac:spMkLst>
            <pc:docMk/>
            <pc:sldMk cId="0" sldId="264"/>
            <ac:spMk id="13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25:02.180" v="26" actId="2711"/>
          <ac:spMkLst>
            <pc:docMk/>
            <pc:sldMk cId="0" sldId="264"/>
            <ac:spMk id="16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25:39.401" v="31" actId="2711"/>
          <ac:spMkLst>
            <pc:docMk/>
            <pc:sldMk cId="0" sldId="264"/>
            <ac:spMk id="17" creationId="{00000000-0000-0000-0000-000000000000}"/>
          </ac:spMkLst>
        </pc:spChg>
        <pc:picChg chg="del">
          <ac:chgData name="Bushra Fatima" userId="651079ddba5a4dd5" providerId="LiveId" clId="{86CDBB4E-5225-48A8-ACA9-30BF02935427}" dt="2024-04-26T08:46:18.612" v="9" actId="478"/>
          <ac:picMkLst>
            <pc:docMk/>
            <pc:sldMk cId="0" sldId="264"/>
            <ac:picMk id="18" creationId="{00000000-0000-0000-0000-000000000000}"/>
          </ac:picMkLst>
        </pc:picChg>
      </pc:sldChg>
      <pc:sldChg chg="delSp mod">
        <pc:chgData name="Bushra Fatima" userId="651079ddba5a4dd5" providerId="LiveId" clId="{86CDBB4E-5225-48A8-ACA9-30BF02935427}" dt="2024-04-26T08:46:22.187" v="10" actId="478"/>
        <pc:sldMkLst>
          <pc:docMk/>
          <pc:sldMk cId="0" sldId="265"/>
        </pc:sldMkLst>
        <pc:picChg chg="del">
          <ac:chgData name="Bushra Fatima" userId="651079ddba5a4dd5" providerId="LiveId" clId="{86CDBB4E-5225-48A8-ACA9-30BF02935427}" dt="2024-04-26T08:46:22.187" v="10" actId="478"/>
          <ac:picMkLst>
            <pc:docMk/>
            <pc:sldMk cId="0" sldId="265"/>
            <ac:picMk id="9" creationId="{00000000-0000-0000-0000-000000000000}"/>
          </ac:picMkLst>
        </pc:picChg>
      </pc:sldChg>
      <pc:sldChg chg="delSp mod">
        <pc:chgData name="Bushra Fatima" userId="651079ddba5a4dd5" providerId="LiveId" clId="{86CDBB4E-5225-48A8-ACA9-30BF02935427}" dt="2024-04-26T08:46:26.514" v="11" actId="478"/>
        <pc:sldMkLst>
          <pc:docMk/>
          <pc:sldMk cId="0" sldId="266"/>
        </pc:sldMkLst>
        <pc:picChg chg="del">
          <ac:chgData name="Bushra Fatima" userId="651079ddba5a4dd5" providerId="LiveId" clId="{86CDBB4E-5225-48A8-ACA9-30BF02935427}" dt="2024-04-26T08:46:26.514" v="11" actId="478"/>
          <ac:picMkLst>
            <pc:docMk/>
            <pc:sldMk cId="0" sldId="266"/>
            <ac:picMk id="8" creationId="{00000000-0000-0000-0000-000000000000}"/>
          </ac:picMkLst>
        </pc:picChg>
      </pc:sldChg>
      <pc:sldChg chg="delSp mod">
        <pc:chgData name="Bushra Fatima" userId="651079ddba5a4dd5" providerId="LiveId" clId="{86CDBB4E-5225-48A8-ACA9-30BF02935427}" dt="2024-04-26T08:46:30.307" v="12" actId="478"/>
        <pc:sldMkLst>
          <pc:docMk/>
          <pc:sldMk cId="0" sldId="267"/>
        </pc:sldMkLst>
        <pc:picChg chg="del">
          <ac:chgData name="Bushra Fatima" userId="651079ddba5a4dd5" providerId="LiveId" clId="{86CDBB4E-5225-48A8-ACA9-30BF02935427}" dt="2024-04-26T08:46:30.307" v="12" actId="478"/>
          <ac:picMkLst>
            <pc:docMk/>
            <pc:sldMk cId="0" sldId="267"/>
            <ac:picMk id="8" creationId="{00000000-0000-0000-0000-000000000000}"/>
          </ac:picMkLst>
        </pc:picChg>
      </pc:sldChg>
      <pc:sldChg chg="delSp modSp mod">
        <pc:chgData name="Bushra Fatima" userId="651079ddba5a4dd5" providerId="LiveId" clId="{86CDBB4E-5225-48A8-ACA9-30BF02935427}" dt="2024-04-26T14:27:35.623" v="46" actId="2711"/>
        <pc:sldMkLst>
          <pc:docMk/>
          <pc:sldMk cId="0" sldId="268"/>
        </pc:sldMkLst>
        <pc:spChg chg="mod">
          <ac:chgData name="Bushra Fatima" userId="651079ddba5a4dd5" providerId="LiveId" clId="{86CDBB4E-5225-48A8-ACA9-30BF02935427}" dt="2024-04-26T14:27:08.523" v="43" actId="1076"/>
          <ac:spMkLst>
            <pc:docMk/>
            <pc:sldMk cId="0" sldId="268"/>
            <ac:spMk id="3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25:56.577" v="32" actId="2711"/>
          <ac:spMkLst>
            <pc:docMk/>
            <pc:sldMk cId="0" sldId="268"/>
            <ac:spMk id="5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26:10.850" v="35" actId="2711"/>
          <ac:spMkLst>
            <pc:docMk/>
            <pc:sldMk cId="0" sldId="268"/>
            <ac:spMk id="10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26:16.334" v="36" actId="2711"/>
          <ac:spMkLst>
            <pc:docMk/>
            <pc:sldMk cId="0" sldId="268"/>
            <ac:spMk id="11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26:33.915" v="38" actId="2711"/>
          <ac:spMkLst>
            <pc:docMk/>
            <pc:sldMk cId="0" sldId="268"/>
            <ac:spMk id="15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26:54.955" v="41" actId="2711"/>
          <ac:spMkLst>
            <pc:docMk/>
            <pc:sldMk cId="0" sldId="268"/>
            <ac:spMk id="16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27:18.416" v="44" actId="2711"/>
          <ac:spMkLst>
            <pc:docMk/>
            <pc:sldMk cId="0" sldId="268"/>
            <ac:spMk id="20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27:35.623" v="46" actId="2711"/>
          <ac:spMkLst>
            <pc:docMk/>
            <pc:sldMk cId="0" sldId="268"/>
            <ac:spMk id="21" creationId="{00000000-0000-0000-0000-000000000000}"/>
          </ac:spMkLst>
        </pc:spChg>
        <pc:picChg chg="del">
          <ac:chgData name="Bushra Fatima" userId="651079ddba5a4dd5" providerId="LiveId" clId="{86CDBB4E-5225-48A8-ACA9-30BF02935427}" dt="2024-04-26T08:46:34.079" v="13" actId="478"/>
          <ac:picMkLst>
            <pc:docMk/>
            <pc:sldMk cId="0" sldId="268"/>
            <ac:picMk id="22" creationId="{00000000-0000-0000-0000-000000000000}"/>
          </ac:picMkLst>
        </pc:picChg>
      </pc:sldChg>
      <pc:sldChg chg="delSp mod">
        <pc:chgData name="Bushra Fatima" userId="651079ddba5a4dd5" providerId="LiveId" clId="{86CDBB4E-5225-48A8-ACA9-30BF02935427}" dt="2024-04-26T08:46:38.895" v="14" actId="478"/>
        <pc:sldMkLst>
          <pc:docMk/>
          <pc:sldMk cId="0" sldId="269"/>
        </pc:sldMkLst>
        <pc:picChg chg="del">
          <ac:chgData name="Bushra Fatima" userId="651079ddba5a4dd5" providerId="LiveId" clId="{86CDBB4E-5225-48A8-ACA9-30BF02935427}" dt="2024-04-26T08:46:38.895" v="14" actId="478"/>
          <ac:picMkLst>
            <pc:docMk/>
            <pc:sldMk cId="0" sldId="269"/>
            <ac:picMk id="8" creationId="{00000000-0000-0000-0000-000000000000}"/>
          </ac:picMkLst>
        </pc:picChg>
      </pc:sldChg>
      <pc:sldChg chg="delSp mod">
        <pc:chgData name="Bushra Fatima" userId="651079ddba5a4dd5" providerId="LiveId" clId="{86CDBB4E-5225-48A8-ACA9-30BF02935427}" dt="2024-04-26T08:46:42.854" v="15" actId="478"/>
        <pc:sldMkLst>
          <pc:docMk/>
          <pc:sldMk cId="0" sldId="270"/>
        </pc:sldMkLst>
        <pc:picChg chg="del">
          <ac:chgData name="Bushra Fatima" userId="651079ddba5a4dd5" providerId="LiveId" clId="{86CDBB4E-5225-48A8-ACA9-30BF02935427}" dt="2024-04-26T08:46:42.854" v="15" actId="478"/>
          <ac:picMkLst>
            <pc:docMk/>
            <pc:sldMk cId="0" sldId="270"/>
            <ac:picMk id="8" creationId="{00000000-0000-0000-0000-000000000000}"/>
          </ac:picMkLst>
        </pc:picChg>
      </pc:sldChg>
      <pc:sldChg chg="delSp mod">
        <pc:chgData name="Bushra Fatima" userId="651079ddba5a4dd5" providerId="LiveId" clId="{86CDBB4E-5225-48A8-ACA9-30BF02935427}" dt="2024-04-26T08:46:46.366" v="16" actId="478"/>
        <pc:sldMkLst>
          <pc:docMk/>
          <pc:sldMk cId="0" sldId="271"/>
        </pc:sldMkLst>
        <pc:picChg chg="del">
          <ac:chgData name="Bushra Fatima" userId="651079ddba5a4dd5" providerId="LiveId" clId="{86CDBB4E-5225-48A8-ACA9-30BF02935427}" dt="2024-04-26T08:46:46.366" v="16" actId="478"/>
          <ac:picMkLst>
            <pc:docMk/>
            <pc:sldMk cId="0" sldId="271"/>
            <ac:picMk id="9" creationId="{00000000-0000-0000-0000-000000000000}"/>
          </ac:picMkLst>
        </pc:picChg>
      </pc:sldChg>
      <pc:sldChg chg="delSp mod">
        <pc:chgData name="Bushra Fatima" userId="651079ddba5a4dd5" providerId="LiveId" clId="{86CDBB4E-5225-48A8-ACA9-30BF02935427}" dt="2024-04-26T08:46:50.349" v="17" actId="478"/>
        <pc:sldMkLst>
          <pc:docMk/>
          <pc:sldMk cId="0" sldId="272"/>
        </pc:sldMkLst>
        <pc:picChg chg="del">
          <ac:chgData name="Bushra Fatima" userId="651079ddba5a4dd5" providerId="LiveId" clId="{86CDBB4E-5225-48A8-ACA9-30BF02935427}" dt="2024-04-26T08:46:50.349" v="17" actId="478"/>
          <ac:picMkLst>
            <pc:docMk/>
            <pc:sldMk cId="0" sldId="272"/>
            <ac:picMk id="8" creationId="{00000000-0000-0000-0000-000000000000}"/>
          </ac:picMkLst>
        </pc:picChg>
      </pc:sldChg>
      <pc:sldChg chg="delSp modSp mod">
        <pc:chgData name="Bushra Fatima" userId="651079ddba5a4dd5" providerId="LiveId" clId="{86CDBB4E-5225-48A8-ACA9-30BF02935427}" dt="2024-04-26T14:30:17.256" v="53" actId="2711"/>
        <pc:sldMkLst>
          <pc:docMk/>
          <pc:sldMk cId="0" sldId="273"/>
        </pc:sldMkLst>
        <pc:spChg chg="mod">
          <ac:chgData name="Bushra Fatima" userId="651079ddba5a4dd5" providerId="LiveId" clId="{86CDBB4E-5225-48A8-ACA9-30BF02935427}" dt="2024-04-26T14:29:17.159" v="47" actId="2711"/>
          <ac:spMkLst>
            <pc:docMk/>
            <pc:sldMk cId="0" sldId="273"/>
            <ac:spMk id="4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29:31.476" v="48" actId="2711"/>
          <ac:spMkLst>
            <pc:docMk/>
            <pc:sldMk cId="0" sldId="273"/>
            <ac:spMk id="5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30:05.031" v="51" actId="2711"/>
          <ac:spMkLst>
            <pc:docMk/>
            <pc:sldMk cId="0" sldId="273"/>
            <ac:spMk id="6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29:37.300" v="49" actId="2711"/>
          <ac:spMkLst>
            <pc:docMk/>
            <pc:sldMk cId="0" sldId="273"/>
            <ac:spMk id="7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30:11.890" v="52" actId="2711"/>
          <ac:spMkLst>
            <pc:docMk/>
            <pc:sldMk cId="0" sldId="273"/>
            <ac:spMk id="8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29:50.436" v="50" actId="2711"/>
          <ac:spMkLst>
            <pc:docMk/>
            <pc:sldMk cId="0" sldId="273"/>
            <ac:spMk id="9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30:17.256" v="53" actId="2711"/>
          <ac:spMkLst>
            <pc:docMk/>
            <pc:sldMk cId="0" sldId="273"/>
            <ac:spMk id="10" creationId="{00000000-0000-0000-0000-000000000000}"/>
          </ac:spMkLst>
        </pc:spChg>
        <pc:picChg chg="del">
          <ac:chgData name="Bushra Fatima" userId="651079ddba5a4dd5" providerId="LiveId" clId="{86CDBB4E-5225-48A8-ACA9-30BF02935427}" dt="2024-04-26T08:46:53.853" v="18" actId="478"/>
          <ac:picMkLst>
            <pc:docMk/>
            <pc:sldMk cId="0" sldId="273"/>
            <ac:picMk id="11" creationId="{00000000-0000-0000-0000-000000000000}"/>
          </ac:picMkLst>
        </pc:picChg>
      </pc:sldChg>
      <pc:sldChg chg="delSp modSp mod">
        <pc:chgData name="Bushra Fatima" userId="651079ddba5a4dd5" providerId="LiveId" clId="{86CDBB4E-5225-48A8-ACA9-30BF02935427}" dt="2024-04-26T14:33:13.336" v="63" actId="2711"/>
        <pc:sldMkLst>
          <pc:docMk/>
          <pc:sldMk cId="0" sldId="274"/>
        </pc:sldMkLst>
        <pc:spChg chg="mod">
          <ac:chgData name="Bushra Fatima" userId="651079ddba5a4dd5" providerId="LiveId" clId="{86CDBB4E-5225-48A8-ACA9-30BF02935427}" dt="2024-04-26T14:31:25.018" v="61" actId="1076"/>
          <ac:spMkLst>
            <pc:docMk/>
            <pc:sldMk cId="0" sldId="274"/>
            <ac:spMk id="3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30:41.225" v="54" actId="2711"/>
          <ac:spMkLst>
            <pc:docMk/>
            <pc:sldMk cId="0" sldId="274"/>
            <ac:spMk id="4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30:47.492" v="55" actId="2711"/>
          <ac:spMkLst>
            <pc:docMk/>
            <pc:sldMk cId="0" sldId="274"/>
            <ac:spMk id="6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30:53.879" v="56" actId="2711"/>
          <ac:spMkLst>
            <pc:docMk/>
            <pc:sldMk cId="0" sldId="274"/>
            <ac:spMk id="7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31:03.984" v="57" actId="2711"/>
          <ac:spMkLst>
            <pc:docMk/>
            <pc:sldMk cId="0" sldId="274"/>
            <ac:spMk id="9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31:09.545" v="58" actId="2711"/>
          <ac:spMkLst>
            <pc:docMk/>
            <pc:sldMk cId="0" sldId="274"/>
            <ac:spMk id="10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32:12.075" v="62" actId="2711"/>
          <ac:spMkLst>
            <pc:docMk/>
            <pc:sldMk cId="0" sldId="274"/>
            <ac:spMk id="12" creationId="{00000000-0000-0000-0000-000000000000}"/>
          </ac:spMkLst>
        </pc:spChg>
        <pc:spChg chg="mod">
          <ac:chgData name="Bushra Fatima" userId="651079ddba5a4dd5" providerId="LiveId" clId="{86CDBB4E-5225-48A8-ACA9-30BF02935427}" dt="2024-04-26T14:33:13.336" v="63" actId="2711"/>
          <ac:spMkLst>
            <pc:docMk/>
            <pc:sldMk cId="0" sldId="274"/>
            <ac:spMk id="13" creationId="{00000000-0000-0000-0000-000000000000}"/>
          </ac:spMkLst>
        </pc:spChg>
        <pc:picChg chg="del">
          <ac:chgData name="Bushra Fatima" userId="651079ddba5a4dd5" providerId="LiveId" clId="{86CDBB4E-5225-48A8-ACA9-30BF02935427}" dt="2024-04-26T08:46:57.536" v="19" actId="478"/>
          <ac:picMkLst>
            <pc:docMk/>
            <pc:sldMk cId="0" sldId="274"/>
            <ac:picMk id="14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1994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32004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20040"/>
            <a:ext cx="5343407" cy="85496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723467" y="2206943"/>
            <a:ext cx="8073734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4000" b="1" dirty="0">
                <a:solidFill>
                  <a:srgbClr val="EDEDE8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Executed SQL queries for inventory analysis of Beverage store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723467" y="4206597"/>
            <a:ext cx="807373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 Data-Driven Approach Using Intermediate Level SQL Queries to Explore Inventory Dynamics Prioritizing Products Based on Revenue Contribution and Sales Volume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847645" y="5606058"/>
            <a:ext cx="3491618" cy="3206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DEDE8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by Bushra Fatima </a:t>
            </a:r>
            <a:endParaRPr lang="en-US" sz="262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089475"/>
          </a:xfrm>
          <a:prstGeom prst="rect">
            <a:avLst/>
          </a:prstGeom>
          <a:solidFill>
            <a:srgbClr val="1D1D1B"/>
          </a:solidFill>
          <a:ln/>
        </p:spPr>
      </p:sp>
      <p:sp>
        <p:nvSpPr>
          <p:cNvPr id="4" name="Text 2"/>
          <p:cNvSpPr/>
          <p:nvPr/>
        </p:nvSpPr>
        <p:spPr>
          <a:xfrm>
            <a:off x="3621167" y="427673"/>
            <a:ext cx="6510218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              1. FIND THE BRAND WITH THE LOWEST INVENTORY VOLUME</a:t>
            </a:r>
            <a:endParaRPr lang="en-US" sz="1531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479" y="981670"/>
            <a:ext cx="4683443" cy="258318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621167" y="3739753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                                           Result Of Query Brand With The Lowest Inventory Volume</a:t>
            </a:r>
            <a:endParaRPr lang="en-US" sz="1225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536" y="4163378"/>
            <a:ext cx="3387209" cy="507480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621167" y="9413081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endParaRPr lang="en-US" sz="122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070068"/>
          </a:xfrm>
          <a:prstGeom prst="rect">
            <a:avLst/>
          </a:prstGeom>
          <a:solidFill>
            <a:srgbClr val="1D1D1B"/>
          </a:solidFill>
          <a:ln/>
        </p:spPr>
      </p:sp>
      <p:sp>
        <p:nvSpPr>
          <p:cNvPr id="4" name="Text 2"/>
          <p:cNvSpPr/>
          <p:nvPr/>
        </p:nvSpPr>
        <p:spPr>
          <a:xfrm>
            <a:off x="3621167" y="427673"/>
            <a:ext cx="6029682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                     2.TO IDENTIFY LOW IN STOCK PRODUCTS</a:t>
            </a:r>
            <a:endParaRPr lang="en-US" sz="1837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788" y="1030367"/>
            <a:ext cx="3542824" cy="308871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621167" y="4293989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                                                     Result Of Query To Identify Low In Stock Products</a:t>
            </a:r>
            <a:endParaRPr lang="en-US" sz="1225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768" y="4717613"/>
            <a:ext cx="3110746" cy="492478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9193887"/>
          </a:xfrm>
          <a:prstGeom prst="rect">
            <a:avLst/>
          </a:prstGeom>
          <a:solidFill>
            <a:srgbClr val="1D1D1B"/>
          </a:solidFill>
          <a:ln/>
        </p:spPr>
      </p:sp>
      <p:sp>
        <p:nvSpPr>
          <p:cNvPr id="4" name="Text 2"/>
          <p:cNvSpPr/>
          <p:nvPr/>
        </p:nvSpPr>
        <p:spPr>
          <a:xfrm>
            <a:off x="4901089" y="427673"/>
            <a:ext cx="482822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3.TO CALCULATE THE PRODUCT TURNOVER RATIO</a:t>
            </a:r>
            <a:endParaRPr lang="en-US" sz="1531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105" y="981670"/>
            <a:ext cx="4182189" cy="292822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621167" y="4084796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                                               Result Of Query To Calculate The Product Turnover Ratio</a:t>
            </a:r>
            <a:endParaRPr lang="en-US" sz="1225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467" y="4508421"/>
            <a:ext cx="5259348" cy="425779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570666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458516"/>
            <a:ext cx="538162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EDEDE8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Sales Performance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1144310" y="2486144"/>
            <a:ext cx="44410" cy="4284821"/>
          </a:xfrm>
          <a:prstGeom prst="rect">
            <a:avLst/>
          </a:prstGeom>
          <a:solidFill>
            <a:srgbClr val="0B0B0A"/>
          </a:solidFill>
          <a:ln/>
        </p:spPr>
      </p:sp>
      <p:sp>
        <p:nvSpPr>
          <p:cNvPr id="7" name="Shape 4"/>
          <p:cNvSpPr/>
          <p:nvPr/>
        </p:nvSpPr>
        <p:spPr>
          <a:xfrm>
            <a:off x="1416427" y="2887444"/>
            <a:ext cx="777597" cy="44410"/>
          </a:xfrm>
          <a:prstGeom prst="rect">
            <a:avLst/>
          </a:prstGeom>
          <a:solidFill>
            <a:srgbClr val="0B0B0A"/>
          </a:solidFill>
          <a:ln/>
        </p:spPr>
      </p:sp>
      <p:sp>
        <p:nvSpPr>
          <p:cNvPr id="8" name="Shape 5"/>
          <p:cNvSpPr/>
          <p:nvPr/>
        </p:nvSpPr>
        <p:spPr>
          <a:xfrm>
            <a:off x="916484" y="2659737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0B0B0A"/>
          </a:solidFill>
          <a:ln/>
        </p:spPr>
      </p:sp>
      <p:sp>
        <p:nvSpPr>
          <p:cNvPr id="9" name="Text 6"/>
          <p:cNvSpPr/>
          <p:nvPr/>
        </p:nvSpPr>
        <p:spPr>
          <a:xfrm>
            <a:off x="1090553" y="2701409"/>
            <a:ext cx="1516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2388513" y="2708315"/>
            <a:ext cx="263247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Quarterly Revenue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2388513" y="3188732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Total </a:t>
            </a:r>
            <a:r>
              <a:rPr lang="en-US" sz="1750" dirty="0">
                <a:solidFill>
                  <a:srgbClr val="C9C9C0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sales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revenue for each quarter.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1416427" y="4389775"/>
            <a:ext cx="777597" cy="44410"/>
          </a:xfrm>
          <a:prstGeom prst="rect">
            <a:avLst/>
          </a:prstGeom>
          <a:solidFill>
            <a:srgbClr val="0B0B0A"/>
          </a:solidFill>
          <a:ln/>
        </p:spPr>
      </p:sp>
      <p:sp>
        <p:nvSpPr>
          <p:cNvPr id="13" name="Shape 10"/>
          <p:cNvSpPr/>
          <p:nvPr/>
        </p:nvSpPr>
        <p:spPr>
          <a:xfrm>
            <a:off x="916484" y="416206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0B0B0A"/>
          </a:solidFill>
          <a:ln/>
        </p:spPr>
      </p:sp>
      <p:sp>
        <p:nvSpPr>
          <p:cNvPr id="14" name="Text 11"/>
          <p:cNvSpPr/>
          <p:nvPr/>
        </p:nvSpPr>
        <p:spPr>
          <a:xfrm>
            <a:off x="1054477" y="4203740"/>
            <a:ext cx="22395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2388513" y="4210645"/>
            <a:ext cx="253698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Recent Sales Date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2388513" y="4691063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Most recent date for each product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1416427" y="5892105"/>
            <a:ext cx="777597" cy="44410"/>
          </a:xfrm>
          <a:prstGeom prst="rect">
            <a:avLst/>
          </a:prstGeom>
          <a:solidFill>
            <a:srgbClr val="0B0B0A"/>
          </a:solidFill>
          <a:ln/>
        </p:spPr>
      </p:sp>
      <p:sp>
        <p:nvSpPr>
          <p:cNvPr id="18" name="Shape 15"/>
          <p:cNvSpPr/>
          <p:nvPr/>
        </p:nvSpPr>
        <p:spPr>
          <a:xfrm>
            <a:off x="916484" y="566439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0B0B0A"/>
          </a:solidFill>
          <a:ln/>
        </p:spPr>
      </p:sp>
      <p:sp>
        <p:nvSpPr>
          <p:cNvPr id="19" name="Text 16"/>
          <p:cNvSpPr/>
          <p:nvPr/>
        </p:nvSpPr>
        <p:spPr>
          <a:xfrm>
            <a:off x="1055072" y="5706070"/>
            <a:ext cx="22264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2388513" y="571297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Average Price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2388513" y="6193392"/>
            <a:ext cx="7751088" cy="4374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Average sales price each month, last year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sp>
        <p:nvSpPr>
          <p:cNvPr id="4" name="Text 2"/>
          <p:cNvSpPr/>
          <p:nvPr/>
        </p:nvSpPr>
        <p:spPr>
          <a:xfrm>
            <a:off x="3093363" y="488871"/>
            <a:ext cx="7216021" cy="2776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87"/>
              </a:lnSpc>
              <a:buNone/>
            </a:pPr>
            <a:r>
              <a:rPr lang="en-US" sz="1750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                  1.FIND THE TOTAL SALES REVENUE FOR EACH QUARTER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799" y="1121926"/>
            <a:ext cx="5658564" cy="292429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093363" y="4246126"/>
            <a:ext cx="8443555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9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                                              Query Of Result Total Sales Revenue For Each Quarter</a:t>
            </a:r>
            <a:endParaRPr lang="en-US" sz="14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6535" y="4730353"/>
            <a:ext cx="3397091" cy="301037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033873"/>
          </a:xfrm>
          <a:prstGeom prst="rect">
            <a:avLst/>
          </a:prstGeom>
          <a:solidFill>
            <a:srgbClr val="1D1D1B"/>
          </a:solidFill>
          <a:ln/>
        </p:spPr>
      </p:sp>
      <p:sp>
        <p:nvSpPr>
          <p:cNvPr id="4" name="Text 2"/>
          <p:cNvSpPr/>
          <p:nvPr/>
        </p:nvSpPr>
        <p:spPr>
          <a:xfrm>
            <a:off x="3621167" y="427673"/>
            <a:ext cx="6503432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              2.FIND THE MOST RECENT SALES DATE FOR EACH PRODUCT</a:t>
            </a:r>
            <a:endParaRPr lang="en-US" sz="1531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084" y="981670"/>
            <a:ext cx="4908113" cy="284976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621167" y="4006334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                                             Result Of Query Most Recent Sales Date For Each Products</a:t>
            </a:r>
            <a:endParaRPr lang="en-US" sz="1225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228" y="4429958"/>
            <a:ext cx="3369945" cy="517624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9909453"/>
          </a:xfrm>
          <a:prstGeom prst="rect">
            <a:avLst/>
          </a:prstGeom>
          <a:solidFill>
            <a:srgbClr val="1D1D1B"/>
          </a:solidFill>
          <a:ln/>
        </p:spPr>
      </p:sp>
      <p:sp>
        <p:nvSpPr>
          <p:cNvPr id="4" name="Text 2"/>
          <p:cNvSpPr/>
          <p:nvPr/>
        </p:nvSpPr>
        <p:spPr>
          <a:xfrm>
            <a:off x="3621167" y="427673"/>
            <a:ext cx="706457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3.FIND THE AVERAGE SALES PRICE FOR EACH MONTH IN THE LAST YEAR</a:t>
            </a:r>
            <a:endParaRPr lang="en-US" sz="1531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698" y="981670"/>
            <a:ext cx="4597003" cy="322016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621167" y="4376738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                                          Find The Average Sales Price For Each Month In The Last Year                                                                                                                                                               </a:t>
            </a:r>
            <a:endParaRPr lang="en-US" sz="1225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6012" y="4800362"/>
            <a:ext cx="4158377" cy="425779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621167" y="9233059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   </a:t>
            </a:r>
            <a:endParaRPr lang="en-US" sz="122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9320689"/>
          </a:xfrm>
          <a:prstGeom prst="rect">
            <a:avLst/>
          </a:prstGeom>
          <a:solidFill>
            <a:srgbClr val="1D1D1B"/>
          </a:solidFill>
          <a:ln/>
        </p:spPr>
      </p:sp>
      <p:sp>
        <p:nvSpPr>
          <p:cNvPr id="4" name="Text 2"/>
          <p:cNvSpPr/>
          <p:nvPr/>
        </p:nvSpPr>
        <p:spPr>
          <a:xfrm>
            <a:off x="4932283" y="427673"/>
            <a:ext cx="4765834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TOTAL SALES VOLUME BY PRODUCT AND MONTH</a:t>
            </a:r>
            <a:endParaRPr lang="en-US" sz="1531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556" y="981670"/>
            <a:ext cx="4977170" cy="305502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621167" y="4211598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                                         Result Of Query Total Sales Volume By Product And Month</a:t>
            </a:r>
            <a:endParaRPr lang="en-US" sz="1225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680" y="4635222"/>
            <a:ext cx="4124920" cy="425779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749868"/>
            <a:ext cx="1002553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EDEDE8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Insight gained for  Product Analysis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2037993" y="3999667"/>
            <a:ext cx="243280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Product Turnover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2037993" y="4569023"/>
            <a:ext cx="315634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Ratio for inventory analysis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399966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Low in Stock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743932" y="4569023"/>
            <a:ext cx="31563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Identify products needing restock.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449872" y="399966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Recent Sales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449872" y="4569023"/>
            <a:ext cx="31563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Date tracking for product freshness.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-79082" y="-17941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970127"/>
            <a:ext cx="603146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EDEDE8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Monthly Sales Trends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3108841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542341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Sales Volume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037993" y="5903833"/>
            <a:ext cx="32958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By product and month.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3108841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542353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Average Price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5667137" y="5903952"/>
            <a:ext cx="329600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Monthly average sales price.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3108841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5423535"/>
            <a:ext cx="243339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Top Selling Items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9296400" y="5903952"/>
            <a:ext cx="329600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Identified by volume.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-365721" y="-308134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2037993" y="1098828"/>
            <a:ext cx="675239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EDEDE8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Database Table Creation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237542"/>
            <a:ext cx="5277207" cy="88868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260163" y="345948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Brand Data</a:t>
            </a:r>
            <a:endParaRPr lang="en-US" sz="2187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260163" y="3939897"/>
            <a:ext cx="483286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Table for brand-specific inventory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237542"/>
            <a:ext cx="5277207" cy="88868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537371" y="345948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Vendors Data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7537371" y="3939897"/>
            <a:ext cx="483286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Table for vendor-related information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993" y="4850725"/>
            <a:ext cx="5277207" cy="88868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2260163" y="607266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Inventory Data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2260163" y="6553081"/>
            <a:ext cx="483286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Table for general inventory records.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850725"/>
            <a:ext cx="5277207" cy="888682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537371" y="607266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Sales Data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0"/>
          <p:cNvSpPr/>
          <p:nvPr/>
        </p:nvSpPr>
        <p:spPr>
          <a:xfrm>
            <a:off x="7537371" y="6553081"/>
            <a:ext cx="483286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Table for sales transactions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-137160" y="-35600"/>
            <a:ext cx="14630400" cy="34564082"/>
          </a:xfrm>
          <a:prstGeom prst="rect">
            <a:avLst/>
          </a:prstGeom>
          <a:solidFill>
            <a:srgbClr val="1D1D1B"/>
          </a:solidFill>
          <a:ln/>
        </p:spPr>
      </p:sp>
      <p:sp>
        <p:nvSpPr>
          <p:cNvPr id="4" name="Text 2"/>
          <p:cNvSpPr/>
          <p:nvPr/>
        </p:nvSpPr>
        <p:spPr>
          <a:xfrm>
            <a:off x="3621167" y="567571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just">
              <a:lnSpc>
                <a:spcPts val="1960"/>
              </a:lnSpc>
              <a:buNone/>
            </a:pPr>
            <a:r>
              <a:rPr lang="en-US" sz="1225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               CREATING A TABLE branddata in database inventory_database using the query in POSTGRE SQL</a:t>
            </a:r>
            <a:endParaRPr lang="en-US" sz="1225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399" y="991195"/>
            <a:ext cx="5953601" cy="249543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621167" y="3661529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just">
              <a:lnSpc>
                <a:spcPts val="1960"/>
              </a:lnSpc>
              <a:buNone/>
            </a:pPr>
            <a:r>
              <a:rPr lang="en-US" sz="1225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                                                The Result after the data is imported in table </a:t>
            </a:r>
            <a:r>
              <a:rPr lang="en-US" sz="1225" dirty="0" err="1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branddata</a:t>
            </a:r>
            <a:endParaRPr lang="en-US" sz="1225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339" y="4085153"/>
            <a:ext cx="2341721" cy="488632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621167" y="9146381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60"/>
              </a:lnSpc>
              <a:buNone/>
            </a:pPr>
            <a:r>
              <a:rPr lang="en-US" sz="1225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              CREATING A TABLE vendorsdata in inventory_database using the query in POSTGRE SQL</a:t>
            </a:r>
            <a:endParaRPr lang="en-US" sz="1225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3689" y="9570006"/>
            <a:ext cx="3223022" cy="264533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621167" y="12390239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just">
              <a:lnSpc>
                <a:spcPts val="1960"/>
              </a:lnSpc>
              <a:buNone/>
            </a:pPr>
            <a:r>
              <a:rPr lang="en-US" sz="1225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                                                        Result after data is imported in table vendorsdata </a:t>
            </a:r>
            <a:endParaRPr lang="en-US" sz="1225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2852" y="12813863"/>
            <a:ext cx="3284577" cy="425767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3621167" y="17246441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60"/>
              </a:lnSpc>
              <a:buNone/>
            </a:pPr>
            <a:r>
              <a:rPr lang="en-US" sz="1225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            CREATING A TABLE inventorydata in inventory_database using the query in POSTGRE SQL</a:t>
            </a:r>
            <a:endParaRPr lang="en-US" sz="1225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5731" y="17670066"/>
            <a:ext cx="4838938" cy="288286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3621167" y="20727829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just">
              <a:lnSpc>
                <a:spcPts val="1960"/>
              </a:lnSpc>
              <a:buNone/>
            </a:pPr>
            <a:r>
              <a:rPr lang="en-US" sz="1225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                                                  The  Result after data is imported in table inventorydata</a:t>
            </a:r>
            <a:endParaRPr lang="en-US" sz="1225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2950" y="21151453"/>
            <a:ext cx="3624382" cy="4257794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3621167" y="25584150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60"/>
              </a:lnSpc>
              <a:buNone/>
            </a:pPr>
            <a:r>
              <a:rPr lang="en-US" sz="1225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CREATING A TABLE salesdata in inventory_database using the query in POSTGRE SQL</a:t>
            </a:r>
            <a:endParaRPr lang="en-US" sz="1225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8709" y="26007774"/>
            <a:ext cx="4812982" cy="3126700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3621167" y="29309377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                                                     Result after data is imported in table salesdata</a:t>
            </a:r>
            <a:endParaRPr lang="en-US" sz="1225" dirty="0"/>
          </a:p>
        </p:txBody>
      </p:sp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39533" y="29733002"/>
            <a:ext cx="4951333" cy="44034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2037993" y="1321118"/>
            <a:ext cx="527387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EDEDE8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Inventory Insights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2037993" y="2570917"/>
            <a:ext cx="5110520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249"/>
              </a:lnSpc>
              <a:buNone/>
            </a:pPr>
            <a:r>
              <a:rPr lang="en-US" sz="5249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</a:t>
            </a:r>
            <a:endParaRPr lang="en-US" sz="5249" dirty="0"/>
          </a:p>
        </p:txBody>
      </p:sp>
      <p:sp>
        <p:nvSpPr>
          <p:cNvPr id="6" name="Text 4"/>
          <p:cNvSpPr/>
          <p:nvPr/>
        </p:nvSpPr>
        <p:spPr>
          <a:xfrm>
            <a:off x="3482221" y="351508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Total Volume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2037993" y="3995499"/>
            <a:ext cx="511052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By brand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481768" y="2570917"/>
            <a:ext cx="5110639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249"/>
              </a:lnSpc>
              <a:buNone/>
            </a:pPr>
            <a:r>
              <a:rPr lang="en-US" sz="5249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2</a:t>
            </a:r>
            <a:endParaRPr lang="en-US" sz="5249" dirty="0"/>
          </a:p>
        </p:txBody>
      </p:sp>
      <p:sp>
        <p:nvSpPr>
          <p:cNvPr id="9" name="Text 7"/>
          <p:cNvSpPr/>
          <p:nvPr/>
        </p:nvSpPr>
        <p:spPr>
          <a:xfrm>
            <a:off x="8926116" y="351508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Sales Volume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481768" y="3995499"/>
            <a:ext cx="511063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By brand.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2037993" y="5128498"/>
            <a:ext cx="5110520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249"/>
              </a:lnSpc>
              <a:buNone/>
            </a:pPr>
            <a:r>
              <a:rPr lang="en-US" sz="5249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3</a:t>
            </a:r>
            <a:endParaRPr lang="en-US" sz="5249" dirty="0"/>
          </a:p>
        </p:txBody>
      </p:sp>
      <p:sp>
        <p:nvSpPr>
          <p:cNvPr id="12" name="Text 10"/>
          <p:cNvSpPr/>
          <p:nvPr/>
        </p:nvSpPr>
        <p:spPr>
          <a:xfrm>
            <a:off x="3482221" y="607266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Top Selling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2037993" y="6553081"/>
            <a:ext cx="511052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Items by volume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481768" y="5128498"/>
            <a:ext cx="5110639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249"/>
              </a:lnSpc>
              <a:buNone/>
            </a:pPr>
            <a:r>
              <a:rPr lang="en-US" sz="5249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4</a:t>
            </a:r>
            <a:endParaRPr lang="en-US" sz="5249" dirty="0"/>
          </a:p>
        </p:txBody>
      </p:sp>
      <p:sp>
        <p:nvSpPr>
          <p:cNvPr id="15" name="Text 13"/>
          <p:cNvSpPr/>
          <p:nvPr/>
        </p:nvSpPr>
        <p:spPr>
          <a:xfrm>
            <a:off x="8926116" y="607266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Total Revenue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481768" y="6553081"/>
            <a:ext cx="511063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By brand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9878616"/>
          </a:xfrm>
          <a:prstGeom prst="rect">
            <a:avLst/>
          </a:prstGeom>
          <a:solidFill>
            <a:srgbClr val="1D1D1B"/>
          </a:solidFill>
          <a:ln/>
        </p:spPr>
      </p:sp>
      <p:sp>
        <p:nvSpPr>
          <p:cNvPr id="4" name="Text 2"/>
          <p:cNvSpPr/>
          <p:nvPr/>
        </p:nvSpPr>
        <p:spPr>
          <a:xfrm>
            <a:off x="4408051" y="427673"/>
            <a:ext cx="5814179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1. QUERY TO FIND TOTAL VOLUME OF INVENTORY BY BRAND</a:t>
            </a:r>
            <a:endParaRPr lang="en-US" sz="1531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654" y="981670"/>
            <a:ext cx="4545092" cy="300049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621167" y="4157067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                                               Result Of Query Total Volume Of Inventory By Brand</a:t>
            </a:r>
            <a:endParaRPr lang="en-US" sz="1225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228" y="4580692"/>
            <a:ext cx="3369945" cy="487025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9848255"/>
          </a:xfrm>
          <a:prstGeom prst="rect">
            <a:avLst/>
          </a:prstGeom>
          <a:solidFill>
            <a:srgbClr val="1D1D1B"/>
          </a:solidFill>
          <a:ln/>
        </p:spPr>
      </p:sp>
      <p:sp>
        <p:nvSpPr>
          <p:cNvPr id="4" name="Text 2"/>
          <p:cNvSpPr/>
          <p:nvPr/>
        </p:nvSpPr>
        <p:spPr>
          <a:xfrm>
            <a:off x="3621167" y="427673"/>
            <a:ext cx="5241607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                                      2.TOTAL SALES VOLUME BY BRAND</a:t>
            </a:r>
            <a:endParaRPr lang="en-US" sz="1531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182" y="981670"/>
            <a:ext cx="4476036" cy="283595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621167" y="3992523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                                                           Results Of Query Total Sales Volume By Brand:</a:t>
            </a:r>
            <a:endParaRPr lang="en-US" sz="1225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229" y="4416147"/>
            <a:ext cx="2963823" cy="50044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9779794"/>
          </a:xfrm>
          <a:prstGeom prst="rect">
            <a:avLst/>
          </a:prstGeom>
          <a:solidFill>
            <a:srgbClr val="1D1D1B"/>
          </a:solidFill>
          <a:ln/>
        </p:spPr>
      </p:sp>
      <p:sp>
        <p:nvSpPr>
          <p:cNvPr id="4" name="Text 2"/>
          <p:cNvSpPr/>
          <p:nvPr/>
        </p:nvSpPr>
        <p:spPr>
          <a:xfrm>
            <a:off x="3621167" y="427673"/>
            <a:ext cx="5247084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                                        3.TOP SELLING ITEMS BY VOLUME</a:t>
            </a:r>
            <a:endParaRPr lang="en-US" sz="1531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281" y="981670"/>
            <a:ext cx="4795718" cy="318492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621167" y="4341495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                                                     Result Of Query Top Selling Items By Volume</a:t>
            </a:r>
            <a:endParaRPr lang="en-US" sz="1225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776" y="4765119"/>
            <a:ext cx="3732848" cy="458700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9401532"/>
          </a:xfrm>
          <a:prstGeom prst="rect">
            <a:avLst/>
          </a:prstGeom>
          <a:solidFill>
            <a:srgbClr val="1D1D1B"/>
          </a:solidFill>
          <a:ln/>
        </p:spPr>
      </p:sp>
      <p:sp>
        <p:nvSpPr>
          <p:cNvPr id="4" name="Text 2"/>
          <p:cNvSpPr/>
          <p:nvPr/>
        </p:nvSpPr>
        <p:spPr>
          <a:xfrm>
            <a:off x="3621167" y="427673"/>
            <a:ext cx="4891921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                                           4.TOTAL REVENUE BY BRAND</a:t>
            </a:r>
            <a:endParaRPr lang="en-US" sz="1531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426" y="981670"/>
            <a:ext cx="4009430" cy="313598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621167" y="4292560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                                                           Result Of Query Total Revenue By Brand</a:t>
            </a:r>
            <a:endParaRPr lang="en-US" sz="1225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564" y="4716185"/>
            <a:ext cx="2551271" cy="42576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-376518" y="47328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2226469"/>
            <a:ext cx="607361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EDEDE8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Inventory Challenges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4490799" y="342769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0B0B0A"/>
          </a:solidFill>
          <a:ln/>
        </p:spPr>
      </p:sp>
      <p:sp>
        <p:nvSpPr>
          <p:cNvPr id="7" name="Text 4"/>
          <p:cNvSpPr/>
          <p:nvPr/>
        </p:nvSpPr>
        <p:spPr>
          <a:xfrm>
            <a:off x="4664869" y="3469362"/>
            <a:ext cx="1516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212913" y="350400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Lowest Volume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212913" y="3984427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Identify brand with minimal inventory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255085" y="342769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0B0B0A"/>
          </a:solidFill>
          <a:ln/>
        </p:spPr>
      </p:sp>
      <p:sp>
        <p:nvSpPr>
          <p:cNvPr id="11" name="Text 8"/>
          <p:cNvSpPr/>
          <p:nvPr/>
        </p:nvSpPr>
        <p:spPr>
          <a:xfrm>
            <a:off x="9393079" y="3469362"/>
            <a:ext cx="22395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9977199" y="350400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Low Stock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9977199" y="3984427"/>
            <a:ext cx="38200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Spot products that are low in stock.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4490799" y="5090993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0B0B0A"/>
          </a:solidFill>
          <a:ln/>
        </p:spPr>
      </p:sp>
      <p:sp>
        <p:nvSpPr>
          <p:cNvPr id="15" name="Text 12"/>
          <p:cNvSpPr/>
          <p:nvPr/>
        </p:nvSpPr>
        <p:spPr>
          <a:xfrm>
            <a:off x="4629388" y="5132665"/>
            <a:ext cx="22264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5212913" y="516731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Turnover</a:t>
            </a:r>
            <a:r>
              <a:rPr lang="en-US" sz="218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Ratio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5212913" y="5647730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imes New Roman" panose="02020603050405020304" pitchFamily="18" charset="0"/>
                <a:ea typeface="Tomorrow" pitchFamily="34" charset="-122"/>
                <a:cs typeface="Times New Roman" panose="02020603050405020304" pitchFamily="18" charset="0"/>
              </a:rPr>
              <a:t>Calculate for inventory analysis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547</Words>
  <Application>Microsoft Office PowerPoint</Application>
  <PresentationFormat>Custom</PresentationFormat>
  <Paragraphs>109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Times New Roman</vt:lpstr>
      <vt:lpstr>Tomorrow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Bushra Fatima</cp:lastModifiedBy>
  <cp:revision>1</cp:revision>
  <dcterms:created xsi:type="dcterms:W3CDTF">2024-02-17T23:13:24Z</dcterms:created>
  <dcterms:modified xsi:type="dcterms:W3CDTF">2024-05-03T05:51:08Z</dcterms:modified>
</cp:coreProperties>
</file>